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28"/>
  </p:normalViewPr>
  <p:slideViewPr>
    <p:cSldViewPr snapToGrid="0" snapToObjects="1">
      <p:cViewPr varScale="1">
        <p:scale>
          <a:sx n="87" d="100"/>
          <a:sy n="87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826B7-D727-A34D-88C9-D7C5361A3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10FA16-EC11-C042-8F7A-5E2B0598A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F0F784-5EE8-4E49-9167-2D4E8A3D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E90E78-FC56-0F46-9D50-45F60D10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217480-1214-9446-BBA1-5AD8DB3F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10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3EFDB-01CA-0C44-8BAA-D7439BC1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9C15B4-86AD-8E49-9474-4D83FDA41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32E811-3914-8847-9C92-FDA4377F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EB0AAB-6DAB-AC42-93CC-E03AC23E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8863AD-9971-0846-8CA2-4FAD415B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70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A6935E2-4EC2-BC4B-B2A2-365FFFFFE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B2A5C2-22F6-0D4D-8329-DE23144BB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45229-6EB8-CB4A-B810-CF430542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BB3B8-1569-C94C-B1C4-6229CB84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5F4460-789E-8047-98D4-A267245F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89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95AA2-AC99-F64C-9F9A-E2DBB5D8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434BE-43D8-BE43-A2DA-1F2606EC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6FE9DF-63ED-A447-B65A-81BAB280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3A3452-6A21-8B4F-8C48-A083B359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01F697-8192-714D-BE0D-B4703AE5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63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92492-0B02-2B4F-A58C-1CAC8578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E4AF47-56A2-8C40-84FD-EC20B688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BB6B40-8BC8-2A4B-AC6B-64204323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3351EA-298F-924A-B78B-3DAE897B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14623A-05DD-3A40-A3F2-88D8D60B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62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873D8-A706-8641-AE92-382F624B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8C2B6F-C69C-2045-9F67-D11C5B9CC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9A40C0-9AD8-0A41-95AE-34FA7E120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E91C45-ED4F-1547-B31C-831CA625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2CE8E2-0692-9947-973B-3D5801C1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C145E5-85C5-DF42-AFB2-7A4BA4A5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86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9FD6F-0DDB-2D43-8B6C-02B274E8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091032-B6A6-1A41-B17A-0ED970C1E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4740BD-E5A9-C743-9A3D-19EE30808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FCB1C1D-020A-604B-8550-A94FA782C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22414B-E302-D445-B064-410C14A89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A446E34-34BC-CB4A-B542-342500C6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6C906C-5E55-F94A-98A5-F47345B6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E27616-6504-E242-BBE3-319CB4F8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25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02297-906A-0E43-8BD0-7684377B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7E0FEB-1474-064D-914E-DFBE46F67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1BF783-C6A4-7040-BCEA-A43E80BB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713E3A-7518-E94E-B336-F08A54A6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87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9770DC2-AF83-B045-A42A-CD96BA13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E6277DE-065D-4B47-A51B-733514BD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31988E-F82C-C84E-A884-BAB29CF8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83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ADF23-8C89-644C-B935-8191F079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7BCE9D-6ACC-CE4A-864A-4AB58AD03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180F9B-2816-244B-AF0E-286CCCBA4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E6A942-4B8E-D44A-A094-D52691CC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6F10C2-0F21-AF40-827F-2D52DABD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CAC7EC-9652-8942-84D6-29CAB5F7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24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7D505-6CAC-FF4F-B683-7C8E190F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285564-8D14-DC49-B65F-6A020784C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154E81-F582-674E-88A7-E6DAF75FE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D9364C-329B-1B46-B260-607DCD71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38E708-6690-7045-A32F-A6957ACB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8E0F7D-2995-6F47-BF6B-3512956F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58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C60DEEE-2610-204D-9A77-0139B2AB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8FEC70-CCD9-E24D-B058-A83075BA6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92B845-67CF-B74C-8303-7A057C103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EE05-94B2-F240-97A4-58FD6BE09386}" type="datetimeFigureOut">
              <a:rPr lang="nl-NL" smtClean="0"/>
              <a:t>17-03-2023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832BC-A9F5-6E4F-867B-B5193566D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E7D39A-09FA-2549-82D7-6480DF19E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9C68-09E1-554F-9D7E-3657A81E1E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74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hyperlink" Target="mailto:info@100cols.nl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4B669-3C00-714E-AA4D-EAA10FA2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Downloaden GPX files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39958D-1FF7-8243-9455-07D3EA110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311"/>
            <a:ext cx="4931229" cy="43860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Zet bestand op de </a:t>
            </a:r>
            <a:r>
              <a:rPr lang="nl-NL" dirty="0" err="1"/>
              <a:t>smartfone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219EED-0932-1A43-BD84-2E95C447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4" y="1998050"/>
            <a:ext cx="1781919" cy="385625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8AD3293-F5EB-1645-AFC5-342DC9155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418" y="1992015"/>
            <a:ext cx="1781919" cy="385625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F6BE600-3A07-E944-8CB2-52EE7C7D9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190" y="1992014"/>
            <a:ext cx="1781918" cy="385625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8A3F854-B973-A44E-BBA0-23BE16F90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961" y="1992014"/>
            <a:ext cx="1781919" cy="385625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E5B41-15B2-4E45-A31B-16C9C4C3D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393" y="1992014"/>
            <a:ext cx="1781919" cy="385625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FED9C78-3023-1F4C-8A61-FA65E5F26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467" y="1979613"/>
            <a:ext cx="1787649" cy="3868655"/>
          </a:xfrm>
          <a:prstGeom prst="rect">
            <a:avLst/>
          </a:prstGeom>
        </p:spPr>
      </p:pic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A8EF1AF-EEA4-2C45-856D-437E864A9D48}"/>
              </a:ext>
            </a:extLst>
          </p:cNvPr>
          <p:cNvCxnSpPr>
            <a:cxnSpLocks/>
          </p:cNvCxnSpPr>
          <p:nvPr/>
        </p:nvCxnSpPr>
        <p:spPr>
          <a:xfrm flipH="1">
            <a:off x="7686626" y="1194311"/>
            <a:ext cx="952213" cy="12472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E44FD97D-5465-1244-9B09-110A5B3C887F}"/>
              </a:ext>
            </a:extLst>
          </p:cNvPr>
          <p:cNvSpPr txBox="1"/>
          <p:nvPr/>
        </p:nvSpPr>
        <p:spPr>
          <a:xfrm>
            <a:off x="8638839" y="1194311"/>
            <a:ext cx="32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Paar keer tikken, raar maar werkt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7FFCE937-F77F-8E4C-96EF-41DBBB70A838}"/>
              </a:ext>
            </a:extLst>
          </p:cNvPr>
          <p:cNvCxnSpPr>
            <a:cxnSpLocks/>
          </p:cNvCxnSpPr>
          <p:nvPr/>
        </p:nvCxnSpPr>
        <p:spPr>
          <a:xfrm flipH="1">
            <a:off x="5514937" y="1281361"/>
            <a:ext cx="952213" cy="124720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61C1C9E2-D2BD-C642-90FD-F5147B1621C6}"/>
              </a:ext>
            </a:extLst>
          </p:cNvPr>
          <p:cNvSpPr txBox="1"/>
          <p:nvPr/>
        </p:nvSpPr>
        <p:spPr>
          <a:xfrm>
            <a:off x="6467150" y="1027906"/>
            <a:ext cx="154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Zoek in de lijst je bestand</a:t>
            </a:r>
          </a:p>
        </p:txBody>
      </p:sp>
    </p:spTree>
    <p:extLst>
      <p:ext uri="{BB962C8B-B14F-4D97-AF65-F5344CB8AC3E}">
        <p14:creationId xmlns:p14="http://schemas.microsoft.com/office/powerpoint/2010/main" val="63936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51A14E68-8E84-F045-AFC6-8D7DCA68948B}"/>
              </a:ext>
            </a:extLst>
          </p:cNvPr>
          <p:cNvGrpSpPr/>
          <p:nvPr/>
        </p:nvGrpSpPr>
        <p:grpSpPr>
          <a:xfrm>
            <a:off x="370114" y="903514"/>
            <a:ext cx="10896638" cy="5702189"/>
            <a:chOff x="271888" y="134277"/>
            <a:chExt cx="10983438" cy="6123083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509DA22-C501-EC41-9D38-78045B853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888" y="134279"/>
              <a:ext cx="1333372" cy="2885554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F624FCBF-A901-5845-8F76-857B3342D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9746" y="134278"/>
              <a:ext cx="1333372" cy="2885554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D527176D-D7B1-7E4E-8407-2DF310DCF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4815" y="134277"/>
              <a:ext cx="1333372" cy="2885555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0430622-3DC7-4245-A38F-8EF5B2D54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3812" y="134278"/>
              <a:ext cx="1333372" cy="2885554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1AD709A-046C-A443-8BBD-A56140A9C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02129" y="134278"/>
              <a:ext cx="1333372" cy="2885554"/>
            </a:xfrm>
            <a:prstGeom prst="rect">
              <a:avLst/>
            </a:prstGeom>
          </p:spPr>
        </p:pic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3D802F7-F1FD-C44F-89A3-A682BFE6FC19}"/>
                </a:ext>
              </a:extLst>
            </p:cNvPr>
            <p:cNvSpPr txBox="1"/>
            <p:nvPr/>
          </p:nvSpPr>
          <p:spPr>
            <a:xfrm>
              <a:off x="944958" y="1638779"/>
              <a:ext cx="1193721" cy="495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/>
                <a:t>Beginscherm</a:t>
              </a:r>
              <a:r>
                <a:rPr lang="nl-NL" sz="1200" dirty="0"/>
                <a:t>:</a:t>
              </a:r>
            </a:p>
            <a:p>
              <a:r>
                <a:rPr lang="nl-NL" sz="1200" dirty="0"/>
                <a:t>Kies linksonder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3F2A7F52-CF20-1447-A207-BC1B268DDD73}"/>
                </a:ext>
              </a:extLst>
            </p:cNvPr>
            <p:cNvSpPr txBox="1"/>
            <p:nvPr/>
          </p:nvSpPr>
          <p:spPr>
            <a:xfrm>
              <a:off x="3226679" y="1231705"/>
              <a:ext cx="15664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/>
                <a:t>Keuze en infoscherm</a:t>
              </a:r>
            </a:p>
            <a:p>
              <a:r>
                <a:rPr lang="nl-NL" sz="1200" dirty="0"/>
                <a:t>Kies rechtsboven ‘track’ .</a:t>
              </a:r>
            </a:p>
            <a:p>
              <a:r>
                <a:rPr lang="nl-NL" sz="1200" b="1" dirty="0"/>
                <a:t>Doe dit elke dag om te voldoen aan de eis ‘een track per dag</a:t>
              </a:r>
              <a:r>
                <a:rPr lang="nl-NL" sz="1200" dirty="0"/>
                <a:t>’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57C77DA9-FD37-B844-B3FB-42B7302C5EAD}"/>
                </a:ext>
              </a:extLst>
            </p:cNvPr>
            <p:cNvSpPr txBox="1"/>
            <p:nvPr/>
          </p:nvSpPr>
          <p:spPr>
            <a:xfrm>
              <a:off x="5462602" y="1839504"/>
              <a:ext cx="143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Na keuze verschijnt opnieuw de kaart.</a:t>
              </a:r>
            </a:p>
            <a:p>
              <a:r>
                <a:rPr lang="nl-NL" sz="1200" dirty="0"/>
                <a:t>Tik op de zwarte balk.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A01BC85E-28AB-7540-9BE3-96429BE1625C}"/>
                </a:ext>
              </a:extLst>
            </p:cNvPr>
            <p:cNvSpPr txBox="1"/>
            <p:nvPr/>
          </p:nvSpPr>
          <p:spPr>
            <a:xfrm>
              <a:off x="7861970" y="1317155"/>
              <a:ext cx="1646463" cy="1707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Geef het bestand een naam.</a:t>
              </a:r>
            </a:p>
            <a:p>
              <a:r>
                <a:rPr lang="nl-NL" sz="1200" dirty="0"/>
                <a:t>Kies </a:t>
              </a:r>
              <a:r>
                <a:rPr lang="nl-NL" sz="1200" i="1" dirty="0"/>
                <a:t>evt</a:t>
              </a:r>
              <a:r>
                <a:rPr lang="nl-NL" sz="1200" dirty="0"/>
                <a:t>. een kleur voor de op te nemen track, afwijkend van de 100cols-track. De kleur blijft gehandhaafd voor volgende tracks</a:t>
              </a:r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1AA49280-B590-5544-BAB5-2067219F0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9516" y="3344270"/>
              <a:ext cx="1333373" cy="2885557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A1E3F1E1-A782-C445-958E-0EFB39F07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7639" y="3344271"/>
              <a:ext cx="1333373" cy="2885556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B680D960-FC7C-E94C-8B87-A8C5DF4B0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49683" y="3344273"/>
              <a:ext cx="1333372" cy="2885554"/>
            </a:xfrm>
            <a:prstGeom prst="rect">
              <a:avLst/>
            </a:prstGeom>
          </p:spPr>
        </p:pic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D3770727-AFCE-6641-9AA5-86BE2346BC27}"/>
                </a:ext>
              </a:extLst>
            </p:cNvPr>
            <p:cNvSpPr txBox="1"/>
            <p:nvPr/>
          </p:nvSpPr>
          <p:spPr>
            <a:xfrm>
              <a:off x="3581678" y="4730403"/>
              <a:ext cx="14395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Kies via infoscherm favorieten (gegroepeerd)</a:t>
              </a:r>
            </a:p>
            <a:p>
              <a:r>
                <a:rPr lang="nl-NL" sz="1200" dirty="0"/>
                <a:t>Maak met + een map aan.</a:t>
              </a:r>
            </a:p>
            <a:p>
              <a:r>
                <a:rPr lang="nl-NL" sz="1200" dirty="0"/>
                <a:t>Kies dan favorieten,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EC681858-FA75-CE46-82E2-4A7D6D44E5BF}"/>
                </a:ext>
              </a:extLst>
            </p:cNvPr>
            <p:cNvSpPr txBox="1"/>
            <p:nvPr/>
          </p:nvSpPr>
          <p:spPr>
            <a:xfrm>
              <a:off x="6662236" y="4987598"/>
              <a:ext cx="12629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err="1"/>
                <a:t>Scroll</a:t>
              </a:r>
              <a:r>
                <a:rPr lang="nl-NL" sz="1200" dirty="0"/>
                <a:t> door de lijst en kies de bestanden van de tracks</a:t>
              </a:r>
              <a:r>
                <a:rPr lang="nl-NL" sz="12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D7B07FE9-79F7-6740-820C-1F3BC8D5D906}"/>
                </a:ext>
              </a:extLst>
            </p:cNvPr>
            <p:cNvSpPr txBox="1"/>
            <p:nvPr/>
          </p:nvSpPr>
          <p:spPr>
            <a:xfrm>
              <a:off x="9508433" y="3660062"/>
              <a:ext cx="174689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/>
                <a:t>Versturen bestanden</a:t>
              </a:r>
            </a:p>
            <a:p>
              <a:r>
                <a:rPr lang="nl-NL" sz="1200" dirty="0"/>
                <a:t>Kies via infoscherm favorieten (gegroepeerd) </a:t>
              </a:r>
            </a:p>
            <a:p>
              <a:r>
                <a:rPr lang="nl-NL" sz="1200" dirty="0"/>
                <a:t>Kies de map met bestanden.</a:t>
              </a:r>
            </a:p>
            <a:p>
              <a:r>
                <a:rPr lang="nl-NL" sz="1200" dirty="0"/>
                <a:t>Deel de map als GPX  naar ‘bewaar in bestanden’ </a:t>
              </a:r>
            </a:p>
            <a:p>
              <a:r>
                <a:rPr lang="nl-NL" sz="1200" dirty="0"/>
                <a:t>Stuur de map met bestanden via </a:t>
              </a:r>
              <a:r>
                <a:rPr lang="nl-NL" sz="1200" dirty="0" err="1"/>
                <a:t>wetransfer</a:t>
              </a:r>
              <a:r>
                <a:rPr lang="nl-NL" sz="1200" dirty="0"/>
                <a:t> naar </a:t>
              </a:r>
              <a:r>
                <a:rPr lang="nl-NL" sz="1200" dirty="0">
                  <a:hlinkClick r:id="rId10"/>
                </a:rPr>
                <a:t>info@100cols.nl</a:t>
              </a:r>
              <a:r>
                <a:rPr lang="nl-NL" sz="1200" dirty="0"/>
                <a:t> </a:t>
              </a:r>
            </a:p>
          </p:txBody>
        </p:sp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87925E55-3FE4-5D4E-B4B8-5BB9F8169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1888" y="3371806"/>
              <a:ext cx="1333372" cy="2885554"/>
            </a:xfrm>
            <a:prstGeom prst="rect">
              <a:avLst/>
            </a:prstGeom>
          </p:spPr>
        </p:pic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79EAA506-0922-994A-A2AB-1C317C429B22}"/>
                </a:ext>
              </a:extLst>
            </p:cNvPr>
            <p:cNvSpPr txBox="1"/>
            <p:nvPr/>
          </p:nvSpPr>
          <p:spPr>
            <a:xfrm>
              <a:off x="1084833" y="5238235"/>
              <a:ext cx="1223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Opnamescherm:</a:t>
              </a:r>
            </a:p>
            <a:p>
              <a:r>
                <a:rPr lang="nl-NL" sz="1200" dirty="0"/>
                <a:t>Kies linksonder </a:t>
              </a:r>
            </a:p>
          </p:txBody>
        </p:sp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39781780-C170-6642-8184-CA7A209D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8325" y="3449653"/>
              <a:ext cx="499839" cy="1081703"/>
            </a:xfrm>
            <a:prstGeom prst="rect">
              <a:avLst/>
            </a:prstGeom>
          </p:spPr>
        </p:pic>
        <p:cxnSp>
          <p:nvCxnSpPr>
            <p:cNvPr id="36" name="Rechte verbindingslijn met pijl 35">
              <a:extLst>
                <a:ext uri="{FF2B5EF4-FFF2-40B4-BE49-F238E27FC236}">
                  <a16:creationId xmlns:a16="http://schemas.microsoft.com/office/drawing/2014/main" id="{3445EFA6-329A-B14A-8686-54DE6CC10D0C}"/>
                </a:ext>
              </a:extLst>
            </p:cNvPr>
            <p:cNvCxnSpPr/>
            <p:nvPr/>
          </p:nvCxnSpPr>
          <p:spPr>
            <a:xfrm flipH="1">
              <a:off x="375439" y="2393419"/>
              <a:ext cx="249919" cy="2940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5F3DD565-6623-2E48-93BF-E743CCBE8602}"/>
                </a:ext>
              </a:extLst>
            </p:cNvPr>
            <p:cNvCxnSpPr/>
            <p:nvPr/>
          </p:nvCxnSpPr>
          <p:spPr>
            <a:xfrm flipH="1">
              <a:off x="381849" y="5636707"/>
              <a:ext cx="249919" cy="2940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Gebogen pijl 40">
              <a:extLst>
                <a:ext uri="{FF2B5EF4-FFF2-40B4-BE49-F238E27FC236}">
                  <a16:creationId xmlns:a16="http://schemas.microsoft.com/office/drawing/2014/main" id="{991164F2-2B86-5541-B289-4E76CD4B76B6}"/>
                </a:ext>
              </a:extLst>
            </p:cNvPr>
            <p:cNvSpPr/>
            <p:nvPr/>
          </p:nvSpPr>
          <p:spPr>
            <a:xfrm>
              <a:off x="1704891" y="3929680"/>
              <a:ext cx="200313" cy="36467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43" name="Gebogen pijl 42">
              <a:extLst>
                <a:ext uri="{FF2B5EF4-FFF2-40B4-BE49-F238E27FC236}">
                  <a16:creationId xmlns:a16="http://schemas.microsoft.com/office/drawing/2014/main" id="{98363806-2149-514B-88C9-08B2728D4437}"/>
                </a:ext>
              </a:extLst>
            </p:cNvPr>
            <p:cNvSpPr/>
            <p:nvPr/>
          </p:nvSpPr>
          <p:spPr>
            <a:xfrm rot="10800000" flipH="1">
              <a:off x="2322551" y="4614024"/>
              <a:ext cx="214168" cy="401117"/>
            </a:xfrm>
            <a:prstGeom prst="bentArrow">
              <a:avLst>
                <a:gd name="adj1" fmla="val 25000"/>
                <a:gd name="adj2" fmla="val 29136"/>
                <a:gd name="adj3" fmla="val 25000"/>
                <a:gd name="adj4" fmla="val 478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ACC97D7E-B5C9-9B41-B0DE-3BF017581ECC}"/>
              </a:ext>
            </a:extLst>
          </p:cNvPr>
          <p:cNvSpPr txBox="1"/>
          <p:nvPr/>
        </p:nvSpPr>
        <p:spPr>
          <a:xfrm>
            <a:off x="4022970" y="294097"/>
            <a:ext cx="343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Registratie tracks met Pocket Earth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D3B33EB5-0374-C843-A88F-B3B43A4E213C}"/>
              </a:ext>
            </a:extLst>
          </p:cNvPr>
          <p:cNvSpPr txBox="1"/>
          <p:nvPr/>
        </p:nvSpPr>
        <p:spPr>
          <a:xfrm>
            <a:off x="10642730" y="1381269"/>
            <a:ext cx="117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Start</a:t>
            </a:r>
            <a:r>
              <a:rPr lang="nl-NL" sz="1200" dirty="0"/>
              <a:t> de opname met de ronde knop bovenin.</a:t>
            </a:r>
          </a:p>
          <a:p>
            <a:r>
              <a:rPr lang="nl-NL" sz="1200" b="1" dirty="0"/>
              <a:t>Stop</a:t>
            </a:r>
            <a:r>
              <a:rPr lang="nl-NL" sz="1200" dirty="0"/>
              <a:t> de opname na de aankomst.</a:t>
            </a:r>
          </a:p>
          <a:p>
            <a:r>
              <a:rPr lang="nl-NL" sz="1200" dirty="0"/>
              <a:t>Tussendoor stoppen is mogelijk</a:t>
            </a:r>
          </a:p>
        </p:txBody>
      </p:sp>
    </p:spTree>
    <p:extLst>
      <p:ext uri="{BB962C8B-B14F-4D97-AF65-F5344CB8AC3E}">
        <p14:creationId xmlns:p14="http://schemas.microsoft.com/office/powerpoint/2010/main" val="128022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116D1C0-C825-1345-87A2-2CA80CAE0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25" y="838198"/>
            <a:ext cx="2120199" cy="45883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4E1D7FA-1166-0047-90A1-F7D98EB60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51" y="838200"/>
            <a:ext cx="2120199" cy="45883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A629A61-961E-864C-A78D-AD45CA538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322" y="838201"/>
            <a:ext cx="2120199" cy="458832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1790031-FF52-8242-B648-8B6C3D1B4A03}"/>
              </a:ext>
            </a:extLst>
          </p:cNvPr>
          <p:cNvSpPr txBox="1"/>
          <p:nvPr/>
        </p:nvSpPr>
        <p:spPr>
          <a:xfrm>
            <a:off x="2217385" y="46886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Instelling GPS &amp; kompas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38A0937-7107-6444-B1BF-980A02000F95}"/>
              </a:ext>
            </a:extLst>
          </p:cNvPr>
          <p:cNvSpPr txBox="1"/>
          <p:nvPr/>
        </p:nvSpPr>
        <p:spPr>
          <a:xfrm>
            <a:off x="7943271" y="468867"/>
            <a:ext cx="131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Instellingen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59F725F-1689-5148-BF5B-BDFFE156B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379" y="838199"/>
            <a:ext cx="2120199" cy="458832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71808D7-4745-DF47-AF47-7456130DB464}"/>
              </a:ext>
            </a:extLst>
          </p:cNvPr>
          <p:cNvSpPr txBox="1"/>
          <p:nvPr/>
        </p:nvSpPr>
        <p:spPr>
          <a:xfrm>
            <a:off x="2895600" y="5736771"/>
            <a:ext cx="6602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Ga naar het keuze </a:t>
            </a:r>
            <a:r>
              <a:rPr lang="nl-NL" sz="1200"/>
              <a:t>en infoscherm en </a:t>
            </a:r>
            <a:r>
              <a:rPr lang="nl-NL" sz="1200" dirty="0"/>
              <a:t>download de kaart van Frankrijk zodat je offline kunt navigeren.</a:t>
            </a:r>
          </a:p>
        </p:txBody>
      </p:sp>
    </p:spTree>
    <p:extLst>
      <p:ext uri="{BB962C8B-B14F-4D97-AF65-F5344CB8AC3E}">
        <p14:creationId xmlns:p14="http://schemas.microsoft.com/office/powerpoint/2010/main" val="22674966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214</Words>
  <Application>Microsoft Macintosh PowerPoint</Application>
  <PresentationFormat>Breedbeeld</PresentationFormat>
  <Paragraphs>31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Downloaden GPX files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J.F.M. van Nuenen</dc:creator>
  <cp:lastModifiedBy>J.F.M. van Nuenen</cp:lastModifiedBy>
  <cp:revision>6</cp:revision>
  <dcterms:created xsi:type="dcterms:W3CDTF">2022-10-28T18:00:05Z</dcterms:created>
  <dcterms:modified xsi:type="dcterms:W3CDTF">2023-03-17T14:51:52Z</dcterms:modified>
</cp:coreProperties>
</file>